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4" r:id="rId1"/>
  </p:sldMasterIdLst>
  <p:sldIdLst>
    <p:sldId id="282" r:id="rId2"/>
    <p:sldId id="283" r:id="rId3"/>
    <p:sldId id="285" r:id="rId4"/>
    <p:sldId id="280" r:id="rId5"/>
    <p:sldId id="281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zo vitale" initials="vv" lastIdx="1" clrIdx="0">
    <p:extLst>
      <p:ext uri="{19B8F6BF-5375-455C-9EA6-DF929625EA0E}">
        <p15:presenceInfo xmlns:p15="http://schemas.microsoft.com/office/powerpoint/2012/main" userId="1db69b7b366b29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3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3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080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8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598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76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34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6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1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7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46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7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0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6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8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5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vitalnaturalgel.it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6E52E-2D45-73A7-CD83-F8C0AF9C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FBD8F7-2393-4C7D-C901-A36B9913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43953"/>
            <a:ext cx="8596668" cy="3997409"/>
          </a:xfrm>
        </p:spPr>
        <p:txBody>
          <a:bodyPr>
            <a:normAutofit fontScale="25000" lnSpcReduction="20000"/>
          </a:bodyPr>
          <a:lstStyle/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La nostra azienda  nata come ditta individuale il 15/08/1995 con il nome L’Angolo dei surgelati con il compito di commercializzare prodotti alimentari surgelati tipo verdure, preparati, pesce, carni, situata  nel cuore del Parco Nazionale D’Abruzzo (1250 m slm).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Si possono immaginare i vari problemi che deve affrontare un’azienda dove gli abitanti e turisti  vivono delle ricchezze e della particolare tipicità delle risorse del nostro territorio.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Dunque la sfida di realizzare un’attività legata alla produzione e la commercializzazione dei prodotti surgelati vegetali locali  legata alla grande validità e potenzialità del territorio, calata in un ambiente sano.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La costituzione di VITAL NATURAL GEL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Da qui entrano in campo le idee delle famiglie Vitale e Saltarelli.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In fase di riunione si ricordano i nostri Avi che nel periodo estivo raccoglievano i prodotti spontanei nella zona di Pescasseroli come ortica, jorap,  </a:t>
            </a:r>
            <a:r>
              <a:rPr lang="it-IT" sz="4400" dirty="0" err="1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cicorietta</a:t>
            </a:r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 e </a:t>
            </a:r>
            <a:r>
              <a:rPr lang="it-IT" sz="4400" dirty="0" err="1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jrug</a:t>
            </a:r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 e altri prodotti che l’orto di montagna poteva dare venivano lessati e in piccoli sacchetti venivano congelati riposti in pozzetti frigo e venivano consumati o regalati alle personalità che affollavano il nostro paese nel periodo invernale.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Quindi si è optato di creare una linea di prodotto chiamata </a:t>
            </a:r>
            <a:r>
              <a:rPr lang="it-IT" sz="4400" b="1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PESCASSEROLI surgelati alta qualità,</a:t>
            </a:r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 di riportare l’emblema dell’orso bruno Marsicano sulla confezione, di organizzare un locale di 200 mq idoneo alla lavorazione dei prodotti surgelati  sia convenzionali che . Infatti la nostra ditta produce, raccoglie,  surgela e commercializza i prodotti alimentari vegetali locali.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All’interno dell’azienda possiamo trovare: celle frigorifere – 20°C abbattitori di temperatura -40°C confezionatrici sottovuoto e soprattutto tanta ma tanta  manodopera  </a:t>
            </a:r>
            <a:r>
              <a:rPr lang="it-IT" sz="4400" dirty="0" err="1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perchè</a:t>
            </a:r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 il nostro prodotto e scelto, lavato, bollito e pesato </a:t>
            </a:r>
            <a:r>
              <a:rPr lang="it-IT" sz="4400" b="1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tutto a mano come una volta</a:t>
            </a:r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La distribuzione attenta e controllata scrupolosamente con mezzi propri.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Vital Natural Gel rifornisce la GDO, HO.RE.CA.MDD ed i negozi di vicinato.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Da non dimenticare che Vital Natural Gel vanta il primato in Italia di 3 referenze spontanee  richiestissime: JORAP° (Buon </a:t>
            </a:r>
            <a:r>
              <a:rPr lang="it-IT" sz="4400" dirty="0" err="1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Henrico</a:t>
            </a:r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), CICORIETTA DI MONTAGNA (Tarassaco), ORTICA,  prodotti di una delle zone più incontaminate d’Italia.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Il futuro è il surgelato, la nostra novità è di mettere il cliente in condizione  di procurarsi con semplicità e immediatezza i migliori frutti del nostro territorio.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4400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Il nostro motto: </a:t>
            </a:r>
            <a:r>
              <a:rPr lang="it-IT" sz="4400" b="1" dirty="0">
                <a:solidFill>
                  <a:srgbClr val="282828"/>
                </a:solidFill>
                <a:effectLst/>
                <a:latin typeface="&amp;quot"/>
                <a:ea typeface="Times New Roman" panose="02020603050405020304" pitchFamily="18" charset="0"/>
              </a:rPr>
              <a:t>la natura ci dà i suoi frutti e noi li conserviamo.</a:t>
            </a:r>
            <a:endParaRPr lang="it-IT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magine 3" descr="Vital Natural Gel">
            <a:hlinkClick r:id="rId2" tooltip="&quot;Vital Natural Gel&quot;"/>
            <a:extLst>
              <a:ext uri="{FF2B5EF4-FFF2-40B4-BE49-F238E27FC236}">
                <a16:creationId xmlns:a16="http://schemas.microsoft.com/office/drawing/2014/main" id="{8C9CDAB6-A945-13B6-B27A-845DF79B7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" y="279699"/>
            <a:ext cx="8779548" cy="165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9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37EF8-794C-4505-A1C8-8445969F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649" y="4337538"/>
            <a:ext cx="9086205" cy="1579167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FRAGOLINE DI BOSCO SELEZIONATE</a:t>
            </a:r>
            <a:br>
              <a:rPr lang="it-IT" sz="2800" dirty="0"/>
            </a:br>
            <a:r>
              <a:rPr lang="it-IT" sz="2800" dirty="0"/>
              <a:t>VASCHETTA 0,450 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C7D15DA-3E90-4F00-999B-E0E23AF2E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431" y="654050"/>
            <a:ext cx="3559662" cy="358775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AE1E0B5-04C0-448E-BF22-ABD14B188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446" y="654050"/>
            <a:ext cx="2903407" cy="35877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C919E04-2687-401A-9011-78A1B7270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092" y="654050"/>
            <a:ext cx="3255353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61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48B205-1AAD-43DA-8151-D919BAB03A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C18E7D-4A84-4224-9AFC-A77DF0B9F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240" y="4806461"/>
            <a:ext cx="7589520" cy="1383185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FRIARELLI  CIMETTE  SELEZIONE  I° EXTRA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GR SOTTOVUOTO SKIN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317CF2-8507-44B3-9CAC-66580956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169" y="265723"/>
            <a:ext cx="3931139" cy="4064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61CF0C-08B3-4521-8523-266204CC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308" y="265722"/>
            <a:ext cx="2977660" cy="44782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56043-6513-4104-B1FC-850E1228E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969" y="265723"/>
            <a:ext cx="2840884" cy="44782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3F7F5B1-289B-4592-508D-3655749E1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48" y="265722"/>
            <a:ext cx="4099159" cy="44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52514-0171-449B-A1D5-9E9E4BCE5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067626-85B9-4D2F-A2A9-34936CE15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869" y="4892431"/>
            <a:ext cx="9003983" cy="1179985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FRUTTI DI BOSCO SELEZIONATI  I°EXTRA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GR SOTTOVUOTO SKIN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2C4CA8-8EBB-4749-B3C6-EDAB98B3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639" y="382954"/>
            <a:ext cx="3857625" cy="39311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7C36ED-1F5A-4189-B897-587BB076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14" y="382953"/>
            <a:ext cx="2919035" cy="44391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37A6B7C-9F24-4FDA-B75E-F03CE008E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264" y="382954"/>
            <a:ext cx="2693550" cy="39311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2351032-FEA0-64F5-CA18-DA980E42F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755" y="382953"/>
            <a:ext cx="3712308" cy="44391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D06D517-91F2-0375-5080-A831685AF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064" y="382952"/>
            <a:ext cx="3227750" cy="44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88D57B-2ACF-4E65-951C-F29A01D1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7" y="4736125"/>
            <a:ext cx="8631603" cy="859689"/>
          </a:xfrm>
        </p:spPr>
        <p:txBody>
          <a:bodyPr>
            <a:normAutofit fontScale="90000"/>
          </a:bodyPr>
          <a:lstStyle/>
          <a:p>
            <a:r>
              <a:rPr lang="it-IT" dirty="0"/>
              <a:t>FUNGHI MISTI SELEZIONE  I° EXTRA</a:t>
            </a:r>
            <a:br>
              <a:rPr lang="it-IT" dirty="0"/>
            </a:br>
            <a:r>
              <a:rPr lang="it-IT" dirty="0"/>
              <a:t>VASCHETTA 0,450 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8BC65AE-34D1-4A01-856D-C52E4017E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203" y="225166"/>
            <a:ext cx="4151228" cy="4510958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1769D2A-22AC-4CCA-9306-B532AECD8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017" y="225166"/>
            <a:ext cx="3178664" cy="45109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9E18F60-97CD-4148-8DF2-7FE380E77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93" y="225167"/>
            <a:ext cx="2905123" cy="451095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80E5028-40B0-A642-8783-1D6367203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23" y="225166"/>
            <a:ext cx="4251569" cy="45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30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2FB5CB-17DF-4FBB-8F98-940706DA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7" y="4663440"/>
            <a:ext cx="9513437" cy="1267097"/>
          </a:xfrm>
        </p:spPr>
        <p:txBody>
          <a:bodyPr>
            <a:normAutofit/>
          </a:bodyPr>
          <a:lstStyle/>
          <a:p>
            <a:r>
              <a:rPr lang="it-IT" dirty="0"/>
              <a:t>GNOCCHI DI PATATE PASTA GIALLA</a:t>
            </a:r>
            <a:br>
              <a:rPr lang="it-IT" dirty="0"/>
            </a:br>
            <a:r>
              <a:rPr lang="it-IT" dirty="0"/>
              <a:t>BUSTA LITOGRAFATA 0,900 GR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3CC5B6A-14E1-4485-974B-15A0B50E9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785" y="609599"/>
            <a:ext cx="3782646" cy="367323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FDBAA0-BD69-446E-8647-AF67CF12A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431" y="609599"/>
            <a:ext cx="2543175" cy="36732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0392B78-359E-4402-8C0B-5C2C1867D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606" y="609600"/>
            <a:ext cx="3619248" cy="36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A71400-7675-4FB7-AE7C-24EE0BE8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806" y="4243755"/>
            <a:ext cx="9017047" cy="1608405"/>
          </a:xfrm>
        </p:spPr>
        <p:txBody>
          <a:bodyPr>
            <a:normAutofit/>
          </a:bodyPr>
          <a:lstStyle/>
          <a:p>
            <a:r>
              <a:rPr lang="it-IT" dirty="0"/>
              <a:t>MELANZANE FETTE GRIGLIATE  CALIBRATE</a:t>
            </a:r>
            <a:br>
              <a:rPr lang="it-IT" dirty="0"/>
            </a:br>
            <a:r>
              <a:rPr lang="it-IT" dirty="0"/>
              <a:t>BUSTA LITOGRAFATA 0,450 GR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0BE1AC2-F0B8-4C26-949F-F02407AE3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500185"/>
            <a:ext cx="3446585" cy="3642458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B640379-22C4-4AC6-BAB3-ED1EB43C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245" y="500182"/>
            <a:ext cx="3173047" cy="36424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B05F36E-40B1-4D1A-89CA-677C5A0E6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163" y="500182"/>
            <a:ext cx="3050081" cy="36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76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09E3C-FA0A-4F3C-8717-105FD1C8C5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3C8811-9C1C-4F98-A0A4-177724E10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4114" y="4885509"/>
            <a:ext cx="9160737" cy="1254034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MELANZANE ALLA PARMIGIANA SENZA GLUTINE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GR SOTTOVUOTO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F3F2FF-EA33-4E9B-B993-0098720D5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02" y="418821"/>
            <a:ext cx="3857625" cy="40125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D282F4D-8F31-42E8-91C5-FF70EAA17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527" y="418820"/>
            <a:ext cx="3072657" cy="19257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59F6792-0CAA-4595-A3BB-78C13260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528" y="2344616"/>
            <a:ext cx="3072656" cy="20867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E29F726-FE32-47E5-87C8-CF83A8FF5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184" y="418820"/>
            <a:ext cx="3101064" cy="40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5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168237-E430-4F12-8950-AF2690E3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138" y="4454769"/>
            <a:ext cx="8647716" cy="570523"/>
          </a:xfrm>
        </p:spPr>
        <p:txBody>
          <a:bodyPr>
            <a:normAutofit fontScale="90000"/>
          </a:bodyPr>
          <a:lstStyle/>
          <a:p>
            <a:r>
              <a:rPr lang="it-IT"/>
              <a:t>       MINESTRONE </a:t>
            </a:r>
            <a:r>
              <a:rPr lang="it-IT" dirty="0"/>
              <a:t>CUOR DI VERDURA</a:t>
            </a:r>
            <a:br>
              <a:rPr lang="it-IT" dirty="0"/>
            </a:br>
            <a:r>
              <a:rPr lang="it-IT" dirty="0"/>
              <a:t>VASCHETTA 0,450 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BE20F5D-5117-4A9E-B0F6-79C56978D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682" y="601663"/>
            <a:ext cx="3587262" cy="379095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0996B55-CB73-47CA-A091-3F7DB51A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944" y="601663"/>
            <a:ext cx="3886702" cy="37909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CF151E-59D4-44FF-A133-7C39AC526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645" y="601663"/>
            <a:ext cx="2956673" cy="37909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3226C1E-4100-DCCA-14B9-DC118B0D8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81" y="601664"/>
            <a:ext cx="3587263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29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5A4122-E80B-4FB0-BF99-EC810C93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9" y="4196863"/>
            <a:ext cx="9918385" cy="1433228"/>
          </a:xfrm>
        </p:spPr>
        <p:txBody>
          <a:bodyPr>
            <a:normAutofit/>
          </a:bodyPr>
          <a:lstStyle/>
          <a:p>
            <a:r>
              <a:rPr lang="it-IT" dirty="0"/>
              <a:t>ORTICA DI MONTAGNA SELEZIONATA VASCHETTA 0,450GR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CBF0AA7-5E8A-4251-B1F9-A307FE657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538" y="398585"/>
            <a:ext cx="3165231" cy="3798277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00AAEC-CCF2-4F38-BBB7-FA8027C99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69" y="398584"/>
            <a:ext cx="3993662" cy="379827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16969A-B484-434B-AAB4-4C643C9F3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431" y="398585"/>
            <a:ext cx="3302010" cy="37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87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95CD90-CA7F-45A6-8005-68BCF116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809" y="4228123"/>
            <a:ext cx="9841046" cy="1584848"/>
          </a:xfrm>
        </p:spPr>
        <p:txBody>
          <a:bodyPr>
            <a:normAutofit/>
          </a:bodyPr>
          <a:lstStyle/>
          <a:p>
            <a:r>
              <a:rPr lang="it-IT" dirty="0"/>
              <a:t>FRA PATATA FRITTA PASTA GIALLA </a:t>
            </a:r>
            <a:br>
              <a:rPr lang="it-IT" dirty="0"/>
            </a:br>
            <a:r>
              <a:rPr lang="it-IT" dirty="0"/>
              <a:t>BUSTA TRASPARENTE 0,900 GR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D76589-892A-4152-9552-E4084A4A8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808" y="476739"/>
            <a:ext cx="3334746" cy="365686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DCFC9F-5E46-427F-8DF6-380267B6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54" y="476739"/>
            <a:ext cx="3568150" cy="36568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E26D976-9103-41D3-A010-42FE0663C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692" y="476739"/>
            <a:ext cx="3008416" cy="36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6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8B2036-3ECD-5194-9D0F-F85179B1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0821" y="1213670"/>
            <a:ext cx="13219455" cy="148262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0E5358-C066-ECCC-C05A-5501EA2C3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021" y="7603503"/>
            <a:ext cx="10747449" cy="383390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Carrefour">
            <a:extLst>
              <a:ext uri="{FF2B5EF4-FFF2-40B4-BE49-F238E27FC236}">
                <a16:creationId xmlns:a16="http://schemas.microsoft.com/office/drawing/2014/main" id="{1D5F96D9-95FA-9CBC-C654-296C1F9E4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9" y="609601"/>
            <a:ext cx="3195022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Logo_Ipercoop">
            <a:extLst>
              <a:ext uri="{FF2B5EF4-FFF2-40B4-BE49-F238E27FC236}">
                <a16:creationId xmlns:a16="http://schemas.microsoft.com/office/drawing/2014/main" id="{D10B0E48-A937-903E-69B9-2B25D53D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96" y="329469"/>
            <a:ext cx="4160423" cy="161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rai_Logo">
            <a:extLst>
              <a:ext uri="{FF2B5EF4-FFF2-40B4-BE49-F238E27FC236}">
                <a16:creationId xmlns:a16="http://schemas.microsoft.com/office/drawing/2014/main" id="{2538CEEB-CFDC-6B66-6510-32101BBD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7" y="2224089"/>
            <a:ext cx="3195022" cy="194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E3A4A17-886B-5C01-A95D-046A5AD5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83" y="4439798"/>
            <a:ext cx="2458965" cy="144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logo_orsini">
            <a:extLst>
              <a:ext uri="{FF2B5EF4-FFF2-40B4-BE49-F238E27FC236}">
                <a16:creationId xmlns:a16="http://schemas.microsoft.com/office/drawing/2014/main" id="{3FF2824D-1689-7A63-608C-426E8E05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7" y="4164375"/>
            <a:ext cx="3027464" cy="186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uper sigma">
            <a:extLst>
              <a:ext uri="{FF2B5EF4-FFF2-40B4-BE49-F238E27FC236}">
                <a16:creationId xmlns:a16="http://schemas.microsoft.com/office/drawing/2014/main" id="{E7E9DC5E-2B92-E5B4-3746-DE8309CC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52" y="3729212"/>
            <a:ext cx="3428582" cy="215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Punto Fresco">
            <a:extLst>
              <a:ext uri="{FF2B5EF4-FFF2-40B4-BE49-F238E27FC236}">
                <a16:creationId xmlns:a16="http://schemas.microsoft.com/office/drawing/2014/main" id="{5716365F-3C3A-2F45-BDD5-19EE9006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1" y="1943958"/>
            <a:ext cx="4869455" cy="161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53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D655F6-C828-4BDE-BBD5-EE3BE001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150" y="4540738"/>
            <a:ext cx="10277213" cy="820616"/>
          </a:xfrm>
        </p:spPr>
        <p:txBody>
          <a:bodyPr>
            <a:normAutofit fontScale="90000"/>
          </a:bodyPr>
          <a:lstStyle/>
          <a:p>
            <a:r>
              <a:rPr lang="it-IT" dirty="0"/>
              <a:t>PEPERONI rossi e gialli GRIGLIATI SELEZIONATI</a:t>
            </a:r>
            <a:br>
              <a:rPr lang="it-IT" dirty="0"/>
            </a:br>
            <a:r>
              <a:rPr lang="it-IT" dirty="0"/>
              <a:t>VASCHETTA 0,450 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9C9BF65-0274-433F-9E46-508FA1671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686" y="522165"/>
            <a:ext cx="3575480" cy="362572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B98E841-F454-413D-931C-5DE9198A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169" y="508000"/>
            <a:ext cx="3743566" cy="40327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D57BEB2-B078-4FA4-8B1E-9738A1A1A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738" y="522165"/>
            <a:ext cx="2958115" cy="208035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C46D44-690A-47CC-9562-450CD50E2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735" y="2602523"/>
            <a:ext cx="2958115" cy="19382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93C911-7CB5-2FE1-157B-F0EEC90B8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86" y="493834"/>
            <a:ext cx="3575480" cy="40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28E4C-48FB-466C-B009-2FEDF05E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739" y="4647304"/>
            <a:ext cx="9312115" cy="1530758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PISELLI PICCOLISSIMI SELEZIONE I°</a:t>
            </a:r>
            <a:b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GR SOTTOVUOTO SKIN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D26051-1357-411F-8D95-286E64934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738" y="679938"/>
            <a:ext cx="3727939" cy="356381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B82589-9C6D-42EC-8455-C906F6A92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78" y="679938"/>
            <a:ext cx="3357036" cy="35638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8BE38D6-5FEF-4955-BBFF-84D6A4C9D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713" y="2836985"/>
            <a:ext cx="3059394" cy="140676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1078DDB-CC46-42B0-B0C9-BB8FFCE95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714" y="679938"/>
            <a:ext cx="3059394" cy="21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73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93B870-4A63-4C0C-8809-202C2694F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B452FC5-4518-4B09-9F48-586DBFCE7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3486" y="4575093"/>
            <a:ext cx="9291365" cy="1159501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RAPE DEL PASTORE BROCCOLETTO 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SOTTOVUOTO SKIN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8F5097-7408-4D18-9D3F-A27A60EE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46" y="273538"/>
            <a:ext cx="3782647" cy="41343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228F985-A091-4037-9E72-AA60E1786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25" y="2571750"/>
            <a:ext cx="2495550" cy="1714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4C5116F-E505-48BF-8A08-BCAAA9790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89"/>
          <a:stretch/>
        </p:blipFill>
        <p:spPr>
          <a:xfrm>
            <a:off x="4517293" y="273539"/>
            <a:ext cx="3454399" cy="41343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67BCE2C-24FA-4723-84F2-18E73C5DA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692" y="273538"/>
            <a:ext cx="3212123" cy="41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5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5CFA3A-559A-413D-9920-9B9B7F468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3097579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17C396-99B4-4CF0-91EA-76B2386CD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972" y="4905374"/>
            <a:ext cx="7302138" cy="790032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SCAROLA INDIVIA VASCHETTA 0,450 GR SOTTOVUOTO SKIN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16BE82-5BC2-4E99-AECE-FA5C4235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0" y="218831"/>
            <a:ext cx="3857625" cy="41030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71AD2F-2095-4FD6-8A53-C6B01955A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35" y="218830"/>
            <a:ext cx="4330700" cy="41030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7DFF4E-4AEB-46C7-8B71-94B769D40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63"/>
          <a:stretch/>
        </p:blipFill>
        <p:spPr>
          <a:xfrm>
            <a:off x="8760435" y="2438401"/>
            <a:ext cx="2407750" cy="18835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3031CE8-1D48-44EC-B692-C3405DCF7D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30"/>
          <a:stretch/>
        </p:blipFill>
        <p:spPr>
          <a:xfrm>
            <a:off x="8760435" y="218830"/>
            <a:ext cx="2407750" cy="22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9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2321FB-E4EB-4305-86FD-F8FB8BB56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3058502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044E5-BC85-454A-85C7-53D86C6E6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2310" y="4592760"/>
            <a:ext cx="6792684" cy="1063457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SPINACI FOGLIA  SELEZIONATI </a:t>
            </a:r>
          </a:p>
          <a:p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 0,450 GR SOTTOVUOTO SKIN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CB68C8-CA75-4725-8FC6-0003118F0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48" y="207108"/>
            <a:ext cx="3857625" cy="37904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5BEF62-40A0-4E84-B10B-4B52F878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74" y="207108"/>
            <a:ext cx="3776418" cy="42632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43FD77F-9476-4341-A0C6-CEAD01745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91" y="207107"/>
            <a:ext cx="2778359" cy="42632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16E8C9-ECA3-A1E7-60D1-F814AC58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48" y="207107"/>
            <a:ext cx="3857626" cy="42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15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BC26E4-5B0D-4CC8-8B71-116630A9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114" y="4017108"/>
            <a:ext cx="9160740" cy="1325601"/>
          </a:xfrm>
        </p:spPr>
        <p:txBody>
          <a:bodyPr>
            <a:normAutofit/>
          </a:bodyPr>
          <a:lstStyle/>
          <a:p>
            <a:r>
              <a:rPr lang="it-IT" dirty="0"/>
              <a:t>TRIS DI VERDURE GRIGLIATE VASCHETTA 0,450GR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835B99A-F7AF-44F7-AC51-4136ED7F1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738" y="508733"/>
            <a:ext cx="3429283" cy="344646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1CEEB5-A80A-4FE2-8D9A-A4EFD8AC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25" y="508734"/>
            <a:ext cx="3643635" cy="18319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0B3F354-7156-4D16-B692-F4FECB9C3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661" y="508733"/>
            <a:ext cx="3079261" cy="18319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71DBB5-6F29-4744-9487-6435C892E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656" y="2340708"/>
            <a:ext cx="3079266" cy="161448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F75123F-4717-494B-A734-D70644F2AE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013"/>
          <a:stretch/>
        </p:blipFill>
        <p:spPr>
          <a:xfrm>
            <a:off x="4414019" y="2340708"/>
            <a:ext cx="3643635" cy="16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36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7B17C6-EA51-4E78-8DC9-5C08FE97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69" y="4095262"/>
            <a:ext cx="8936885" cy="633046"/>
          </a:xfrm>
        </p:spPr>
        <p:txBody>
          <a:bodyPr>
            <a:normAutofit fontScale="90000"/>
          </a:bodyPr>
          <a:lstStyle/>
          <a:p>
            <a:r>
              <a:rPr lang="it-IT" dirty="0"/>
              <a:t>         CAVOLO VERZA SELEZIONATO</a:t>
            </a:r>
            <a:br>
              <a:rPr lang="it-IT" dirty="0"/>
            </a:br>
            <a:r>
              <a:rPr lang="it-IT" dirty="0"/>
              <a:t>VASCHETTA 0,450 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D8C0644-1694-4ADD-AFA1-5E92E6B3B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999" y="301505"/>
            <a:ext cx="3040447" cy="347662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0436F66-AF4D-4AB1-A01A-82B062F5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445" y="301505"/>
            <a:ext cx="3438767" cy="37937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1DF246-A5C9-48CA-B38C-AB8A96831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214" y="2063630"/>
            <a:ext cx="3618786" cy="203163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907250F-4FB7-4265-AE0A-4F4091730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214" y="301505"/>
            <a:ext cx="3618785" cy="1762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FA64A7A-4A17-E4B5-4554-FFD085050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98" y="301504"/>
            <a:ext cx="3040445" cy="37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54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E01F4-7A41-4B17-BC3C-95030C118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1710A6-D775-4533-A9F0-EBB7B9DAF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506794"/>
            <a:ext cx="9547785" cy="1291577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ZUCCHINE A FETTE GRIGLIATE CALIBRATE 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SOTTOVUOTO SKIN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65839D-AE5D-4942-8B23-9F8288D4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95" y="422031"/>
            <a:ext cx="3857625" cy="37044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6E9E29-EE2E-4A21-AB5B-DD701806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19" y="2351209"/>
            <a:ext cx="2962275" cy="17753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42A919-C62F-4E7B-B01C-350F9CFB3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20" y="422030"/>
            <a:ext cx="2962275" cy="19291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85F90F0-00C9-47D3-BFC6-611A64592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994" y="422030"/>
            <a:ext cx="3365858" cy="19291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616FAE3-B30F-457F-83DD-E7A073336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993" y="2352061"/>
            <a:ext cx="3365857" cy="17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143AA-13C8-4C90-9080-58E7CCA8B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C88E8B-DC49-4034-9310-395C965E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464" y="4475180"/>
            <a:ext cx="9699388" cy="1204858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PORCINO FETTE I EXTRA 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GR SOTTOVUOTO SKIN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E20300-4DC9-4F7F-9DAD-202F04BC3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54" y="427839"/>
            <a:ext cx="3571631" cy="36229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BF3B65-401D-4245-84BE-865C1A4A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85" y="437523"/>
            <a:ext cx="3196492" cy="36411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4FF7DD-E30E-44A4-997D-E84C25D2E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676" y="437524"/>
            <a:ext cx="3571631" cy="181330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D9BEAD-9F74-4658-9B5D-9E60F8BA3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727" y="2250832"/>
            <a:ext cx="3563579" cy="18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6267D9-A860-43CD-99B7-4805B423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678" y="4020433"/>
            <a:ext cx="9398176" cy="1412179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BORRAGINE SELVATICA </a:t>
            </a:r>
            <a:br>
              <a:rPr lang="it-IT" sz="2800" dirty="0"/>
            </a:br>
            <a:r>
              <a:rPr lang="it-IT" sz="2800" dirty="0"/>
              <a:t>VASCHETTA 0,450 GR SOTTOVUOTO SKIN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6C4980E-01DB-48DE-965A-7AA2C72FD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108" y="310845"/>
            <a:ext cx="2643793" cy="3709588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9DECCB2-FCE7-42CF-B8B4-2FE3E8F05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901" y="310845"/>
            <a:ext cx="3671037" cy="17145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151322-2B1B-4E26-9784-B853D616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901" y="2025345"/>
            <a:ext cx="3749191" cy="19950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0E78652-DB9E-42A9-A84D-F1EC632D1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092" y="2025345"/>
            <a:ext cx="3798277" cy="199508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C13D08F-808C-49A9-A3FE-7EECFBF13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938" y="310845"/>
            <a:ext cx="3876431" cy="1714500"/>
          </a:xfrm>
          <a:prstGeom prst="rect">
            <a:avLst/>
          </a:prstGeom>
          <a:scene3d>
            <a:camera prst="orthographicFront">
              <a:rot lat="5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6007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AD5A9-5530-4DC3-8B37-801A388B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5108" y="4565648"/>
            <a:ext cx="8526585" cy="1148861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        Spinacio</a:t>
            </a:r>
            <a:r>
              <a:rPr lang="it-IT" dirty="0"/>
              <a:t> </a:t>
            </a:r>
            <a:r>
              <a:rPr lang="it-IT" sz="3600" dirty="0"/>
              <a:t>di montagna jorap°</a:t>
            </a:r>
            <a:br>
              <a:rPr lang="it-IT" sz="3600" dirty="0"/>
            </a:br>
            <a:r>
              <a:rPr lang="it-IT" sz="3600" dirty="0"/>
              <a:t>VASCHETTA 0,450 GR SOTTOVUOTO SKIN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E070F5-3FA3-4716-A239-09BC8ABD3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75139"/>
            <a:ext cx="8637072" cy="30538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F8C105-C8CB-4DB2-8142-CE37505A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33" y="289168"/>
            <a:ext cx="3857625" cy="380609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3A07465-1656-493F-8D5F-EC960D562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58" y="289168"/>
            <a:ext cx="3412497" cy="21712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CA8D07-2104-49CD-BF57-D00B34F09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058" y="2477476"/>
            <a:ext cx="3412497" cy="20710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9E7FB75-93B6-464F-9A78-DFF254A6F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555" y="284773"/>
            <a:ext cx="2513153" cy="21712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FB882FC-A659-42D0-802C-7739555D9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555" y="2460381"/>
            <a:ext cx="2513153" cy="20881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ADB38B-3AF3-8ADD-EC5F-CB1381C53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92" y="284773"/>
            <a:ext cx="4546966" cy="42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4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E439E-F13D-48A0-85F7-D6E7BDE3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47" y="4087446"/>
            <a:ext cx="9441207" cy="1302135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BIETOLINA FOGLIE SELEZIONATE</a:t>
            </a:r>
            <a:br>
              <a:rPr lang="it-IT" sz="2800" dirty="0"/>
            </a:br>
            <a:r>
              <a:rPr lang="it-IT" sz="2800" dirty="0"/>
              <a:t>VASCHETTA 0,450 GR SOTTOVUOTO SKIN 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14123D9F-83FA-42D1-9915-9C57D35F7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398585"/>
            <a:ext cx="3550267" cy="3587260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47B5B1A-565E-4541-8841-B36CF1153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46" y="398585"/>
            <a:ext cx="3321539" cy="35872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0905C4-77C9-4C64-96CD-36F3106E0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385" y="398585"/>
            <a:ext cx="3055815" cy="35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0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95E88-43DA-4FF6-9C58-FAA34991D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711873-F664-44AD-870E-01CB2EA29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6984" y="4564183"/>
            <a:ext cx="7187019" cy="1277219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FIORI DI BROCCOLI EXTRA CALIBRATI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BUSTA LITOGRAFATA 0,450 GR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8C936E-CEA3-4D90-8723-43E51A64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15" y="226645"/>
            <a:ext cx="4509477" cy="43375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28B8145-EB60-47E8-8B62-3933C545C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92" y="375789"/>
            <a:ext cx="5115160" cy="41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0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1B7B7F-D2DE-4101-990A-61D4B8637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078FE5-7833-48BF-956D-F514C9FFC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3497" y="4814276"/>
            <a:ext cx="7777778" cy="1156218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CICORIA FOGLIA SEFEZIONATA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GR SOTTOVUOTO SKIN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416AB1-8ACF-4A28-8737-F41B3344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78" y="382954"/>
            <a:ext cx="3735754" cy="38060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89B596-5305-47B8-9470-9B3DFD48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723" y="382954"/>
            <a:ext cx="3196491" cy="42750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EC80C45-8335-F555-AB42-43BA0858C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78" y="382954"/>
            <a:ext cx="3735754" cy="42750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FE3DD5-D49B-4B4D-B61A-9E26E06E3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232" y="382953"/>
            <a:ext cx="3196491" cy="4275014"/>
          </a:xfrm>
          <a:prstGeom prst="rect">
            <a:avLst/>
          </a:prstGeom>
          <a:effectLst>
            <a:reflection blurRad="1270000"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943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2494D-1A77-4ADB-8A17-7D218AD879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C734E9-2928-4FF9-B818-38076A7A7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7435" y="4851699"/>
            <a:ext cx="9387417" cy="1021975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FAGIOLINI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FINISSIMI SELEZIONATI</a:t>
            </a:r>
          </a:p>
          <a:p>
            <a:pPr algn="ctr"/>
            <a:r>
              <a:rPr lang="it-IT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VASCHETTA 0,450 GR SOTTOVUOTO SKIN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BBE072-37E8-440A-BA1C-295E417C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60" y="463794"/>
            <a:ext cx="3857625" cy="41460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EBC6484-6F38-43A8-8A93-8400F1518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83" y="2537977"/>
            <a:ext cx="3104296" cy="20718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6254261-C4F5-4F4D-8179-F7D5CB025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84" y="463794"/>
            <a:ext cx="3104295" cy="21934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9291B93-EC8F-4C65-8313-25161BE7E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64"/>
          <a:stretch/>
        </p:blipFill>
        <p:spPr>
          <a:xfrm>
            <a:off x="7598879" y="463794"/>
            <a:ext cx="3455973" cy="41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1023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391</TotalTime>
  <Words>647</Words>
  <Application>Microsoft Office PowerPoint</Application>
  <PresentationFormat>Widescreen</PresentationFormat>
  <Paragraphs>48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&amp;quot</vt:lpstr>
      <vt:lpstr>Arial</vt:lpstr>
      <vt:lpstr>Times New Roman</vt:lpstr>
      <vt:lpstr>Trebuchet MS</vt:lpstr>
      <vt:lpstr>Wingdings 3</vt:lpstr>
      <vt:lpstr>Sfaccettatura</vt:lpstr>
      <vt:lpstr>Presentazione standard di PowerPoint</vt:lpstr>
      <vt:lpstr>Presentazione standard di PowerPoint</vt:lpstr>
      <vt:lpstr>Presentazione standard di PowerPoint</vt:lpstr>
      <vt:lpstr>BORRAGINE SELVATICA  VASCHETTA 0,450 GR SOTTOVUOTO SKIN</vt:lpstr>
      <vt:lpstr>        Spinacio di montagna jorap° VASCHETTA 0,450 GR SOTTOVUOTO SKIN</vt:lpstr>
      <vt:lpstr>BIETOLINA FOGLIE SELEZIONATE VASCHETTA 0,450 GR SOTTOVUOTO SKIN </vt:lpstr>
      <vt:lpstr>Presentazione standard di PowerPoint</vt:lpstr>
      <vt:lpstr>Presentazione standard di PowerPoint</vt:lpstr>
      <vt:lpstr>Presentazione standard di PowerPoint</vt:lpstr>
      <vt:lpstr>FRAGOLINE DI BOSCO SELEZIONATE VASCHETTA 0,450 GR SOTTOVUOTO SKIN</vt:lpstr>
      <vt:lpstr>Presentazione standard di PowerPoint</vt:lpstr>
      <vt:lpstr>Presentazione standard di PowerPoint</vt:lpstr>
      <vt:lpstr>FUNGHI MISTI SELEZIONE  I° EXTRA VASCHETTA 0,450 GR SOTTOVUOTO SKIN</vt:lpstr>
      <vt:lpstr>GNOCCHI DI PATATE PASTA GIALLA BUSTA LITOGRAFATA 0,900 GR</vt:lpstr>
      <vt:lpstr>MELANZANE FETTE GRIGLIATE  CALIBRATE BUSTA LITOGRAFATA 0,450 GR</vt:lpstr>
      <vt:lpstr>Presentazione standard di PowerPoint</vt:lpstr>
      <vt:lpstr>       MINESTRONE CUOR DI VERDURA VASCHETTA 0,450 GR SOTTOVUOTO SKIN</vt:lpstr>
      <vt:lpstr>ORTICA DI MONTAGNA SELEZIONATA VASCHETTA 0,450GR SOTTOVUOTO SKIN</vt:lpstr>
      <vt:lpstr>FRA PATATA FRITTA PASTA GIALLA  BUSTA TRASPARENTE 0,900 GR</vt:lpstr>
      <vt:lpstr>PEPERONI rossi e gialli GRIGLIATI SELEZIONATI VASCHETTA 0,450 GR SOTTOVUOTO SKIN</vt:lpstr>
      <vt:lpstr>PISELLI PICCOLISSIMI SELEZIONE I° VASCHETTA 0,450 GR SOTTOVUOTO SKIN </vt:lpstr>
      <vt:lpstr>Presentazione standard di PowerPoint</vt:lpstr>
      <vt:lpstr>Presentazione standard di PowerPoint</vt:lpstr>
      <vt:lpstr>Presentazione standard di PowerPoint</vt:lpstr>
      <vt:lpstr>TRIS DI VERDURE GRIGLIATE VASCHETTA 0,450GR SOTTOVUOTO SKIN</vt:lpstr>
      <vt:lpstr>         CAVOLO VERZA SELEZIONATO VASCHETTA 0,450 GR SOTTOVUOTO SKIN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vitale</dc:creator>
  <cp:lastModifiedBy>vincenzo vitale</cp:lastModifiedBy>
  <cp:revision>22</cp:revision>
  <dcterms:created xsi:type="dcterms:W3CDTF">2021-01-11T17:09:50Z</dcterms:created>
  <dcterms:modified xsi:type="dcterms:W3CDTF">2023-11-27T16:22:24Z</dcterms:modified>
</cp:coreProperties>
</file>